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56" r:id="rId3"/>
    <p:sldId id="269" r:id="rId4"/>
    <p:sldId id="290" r:id="rId5"/>
    <p:sldId id="291" r:id="rId6"/>
    <p:sldId id="275" r:id="rId7"/>
    <p:sldId id="293" r:id="rId8"/>
    <p:sldId id="29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5922A1C-B2A5-400B-B5AE-6215941CF4D0}">
          <p14:sldIdLst>
            <p14:sldId id="268"/>
            <p14:sldId id="256"/>
            <p14:sldId id="269"/>
            <p14:sldId id="290"/>
            <p14:sldId id="291"/>
            <p14:sldId id="275"/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8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4F456-42D2-44A4-BFFF-99DA1EB3A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FDBC3D-1458-40F1-912A-B583920338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CD39A-6C39-43A3-A86C-7D03EABF2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1650F-26F1-4FD2-85EB-892DC03B88D5}" type="datetimeFigureOut">
              <a:rPr lang="en-GB" smtClean="0"/>
              <a:t>15/06/2020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1F8E9-ED13-486C-82D5-F897B8EC3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2A59C-ACA3-447B-9A6A-B5375EBDE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53DF-5E90-4DA3-A8B2-A04CB1CEA9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9901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FAFAA-5982-41B9-B624-733E7EA2F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24F60F-C195-4359-B47E-04C460966A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23CF5-D5E2-49BC-932E-497057405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1650F-26F1-4FD2-85EB-892DC03B88D5}" type="datetimeFigureOut">
              <a:rPr lang="en-GB" smtClean="0"/>
              <a:t>15/06/2020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B066B-6E79-453B-9CCE-05D5C4C27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0B5EA-4507-4ED5-8E91-31C798A59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53DF-5E90-4DA3-A8B2-A04CB1CEA9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122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E095F4-C1BB-425F-A2AA-DB5C6A9176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09EA2E-FB3E-4A2C-8415-5BDB033CDB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F273C-3290-468C-87FD-73252E5A8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1650F-26F1-4FD2-85EB-892DC03B88D5}" type="datetimeFigureOut">
              <a:rPr lang="en-GB" smtClean="0"/>
              <a:t>15/06/2020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47086-5E15-468C-800A-86753645D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7788A-B712-4841-8FDE-01DA78173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53DF-5E90-4DA3-A8B2-A04CB1CEA9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1439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BDF2B-ABFC-4410-B1AC-EAAC8E0B6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4A02A-B9A3-4FD5-A929-C131BEE4A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DFB7B-EEC4-4F01-8E0A-65B2B0486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1650F-26F1-4FD2-85EB-892DC03B88D5}" type="datetimeFigureOut">
              <a:rPr lang="en-GB" smtClean="0"/>
              <a:t>15/06/2020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1BAAE-197A-4B79-9F41-3783DCABB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440EC-C13B-4C49-B61F-C54DCA54D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53DF-5E90-4DA3-A8B2-A04CB1CEA9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5369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79D2E-4D9B-4E50-9D05-C6871D343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62BE19-D674-4151-B41F-561F469F95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D827E-390D-4199-BA84-AE6B5BAAB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1650F-26F1-4FD2-85EB-892DC03B88D5}" type="datetimeFigureOut">
              <a:rPr lang="en-GB" smtClean="0"/>
              <a:t>15/06/2020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50BF5-B2C2-4B1B-83A4-A279CC5B4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A3384-36AF-4AD6-B094-2D01E678D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53DF-5E90-4DA3-A8B2-A04CB1CEA9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492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8A478-4DA0-4E65-B493-5884E4AF3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C6168-AC29-4018-BC7C-6CCCF03529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E37C2-2D89-4BE3-82B0-B62E336EC0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8B05AA-909B-4AC7-B9A7-E56073D3E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1650F-26F1-4FD2-85EB-892DC03B88D5}" type="datetimeFigureOut">
              <a:rPr lang="en-GB" smtClean="0"/>
              <a:t>15/06/2020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56486-A4DF-4522-9088-DD49906F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A98091-2AD8-43BC-A9F8-C26550FB2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53DF-5E90-4DA3-A8B2-A04CB1CEA9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198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5C4F0-E1B9-4A37-88D9-DA50F0176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3C621F-A7E0-475B-B9C9-E4E3E9B9F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55D016-405B-452F-B12A-E74898AA7E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7F7DD9-7EDF-497B-AF5B-99B25E19F1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F87B89-3E2A-4980-9308-0BD6637882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CBC349-666F-4D32-89FF-67D7D9BA6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1650F-26F1-4FD2-85EB-892DC03B88D5}" type="datetimeFigureOut">
              <a:rPr lang="en-GB" smtClean="0"/>
              <a:t>15/06/2020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B7B2A5-8EE2-4E46-9B84-AAA7EE3B6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21B1B9-C584-4C10-9F42-FBB3EF82A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53DF-5E90-4DA3-A8B2-A04CB1CEA9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21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C9269-F1CF-43DC-AADF-495416898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4CB70C-0F13-4D2F-80A7-6851CC6B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1650F-26F1-4FD2-85EB-892DC03B88D5}" type="datetimeFigureOut">
              <a:rPr lang="en-GB" smtClean="0"/>
              <a:t>15/06/2020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A20C62-32D8-4D31-8956-04A34049A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EE2BB-8497-4F42-9185-36A39D9FE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53DF-5E90-4DA3-A8B2-A04CB1CEA9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4974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7FD32D-109E-46AB-B9EF-E4C0135D4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1650F-26F1-4FD2-85EB-892DC03B88D5}" type="datetimeFigureOut">
              <a:rPr lang="en-GB" smtClean="0"/>
              <a:t>15/06/2020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4292FB-8D36-4A65-8278-20FE1599F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BC08D0-F90C-4DB5-86AD-8C894EFEF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53DF-5E90-4DA3-A8B2-A04CB1CEA9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9682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FC01-040D-476D-BD7E-88DF709D8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81F01-5182-48AD-A1CB-5FCE68F4D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05F969-E703-4EC3-A373-41B9D8555C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4EB023-1B89-4F85-AD41-60F27435A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1650F-26F1-4FD2-85EB-892DC03B88D5}" type="datetimeFigureOut">
              <a:rPr lang="en-GB" smtClean="0"/>
              <a:t>15/06/2020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998DE8-FB56-454C-9FB1-2AF8887B4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B168D4-A9BA-4B89-A74F-E9D134198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53DF-5E90-4DA3-A8B2-A04CB1CEA9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856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28515-B04F-4088-908F-534E121A5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FB33B4-29F8-4A91-9DA4-0CE4A5EE4B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33FA27-EC16-4174-96EF-2DBC224C1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CFCE7-4CF3-4B83-99FE-28A69118E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1650F-26F1-4FD2-85EB-892DC03B88D5}" type="datetimeFigureOut">
              <a:rPr lang="en-GB" smtClean="0"/>
              <a:t>15/06/2020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5A55CF-93B6-4D99-80CB-521E6CB27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B6B428-A397-4C14-BFB7-E6A2660F3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53DF-5E90-4DA3-A8B2-A04CB1CEA9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0577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59E9C5-0506-4148-9C90-E7D73BAF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5F819-7696-4C94-AFC3-264E88FA0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32EDC-5D9E-4A16-9BAE-8C752BB064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F1650F-26F1-4FD2-85EB-892DC03B88D5}" type="datetimeFigureOut">
              <a:rPr lang="en-GB" smtClean="0"/>
              <a:t>15/06/2020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D2FC9-9306-4977-9689-DA3ED3B04A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79F0C-195E-4110-8EAD-B37A5A6BB3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353DF-5E90-4DA3-A8B2-A04CB1CEA9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5043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34C93-CD04-4E2E-BEFD-6635EC113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tr-TR" b="1" dirty="0" err="1">
                <a:latin typeface="Arial" panose="020B0604020202020204" pitchFamily="34" charset="0"/>
                <a:cs typeface="Arial" panose="020B0604020202020204" pitchFamily="34" charset="0"/>
              </a:rPr>
              <a:t>Newyork</a:t>
            </a:r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 Dönercisi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B3F6C-275E-4EBD-B948-A2DB7391F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tr-TR" sz="4000" b="1" dirty="0">
                <a:latin typeface="Arial" panose="020B0604020202020204" pitchFamily="34" charset="0"/>
                <a:cs typeface="Arial" panose="020B0604020202020204" pitchFamily="34" charset="0"/>
              </a:rPr>
              <a:t>							</a:t>
            </a:r>
          </a:p>
          <a:p>
            <a:pPr marL="0" indent="0">
              <a:buNone/>
            </a:pPr>
            <a:r>
              <a:rPr lang="tr-TR" sz="4000" b="1" dirty="0">
                <a:latin typeface="Arial" panose="020B0604020202020204" pitchFamily="34" charset="0"/>
                <a:cs typeface="Arial" panose="020B0604020202020204" pitchFamily="34" charset="0"/>
              </a:rPr>
              <a:t>							</a:t>
            </a:r>
          </a:p>
          <a:p>
            <a:pPr marL="0" indent="0">
              <a:buNone/>
            </a:pPr>
            <a:r>
              <a:rPr lang="tr-TR" sz="4000" b="1" dirty="0">
                <a:latin typeface="Arial" panose="020B0604020202020204" pitchFamily="34" charset="0"/>
                <a:cs typeface="Arial" panose="020B0604020202020204" pitchFamily="34" charset="0"/>
              </a:rPr>
              <a:t>				</a:t>
            </a:r>
            <a:r>
              <a:rPr lang="en-GB" sz="3000" b="1" dirty="0">
                <a:cs typeface="Arial" panose="020B0604020202020204" pitchFamily="34" charset="0"/>
              </a:rPr>
              <a:t>MTA Tur</a:t>
            </a:r>
            <a:r>
              <a:rPr lang="tr-TR" sz="3000" b="1" dirty="0" err="1">
                <a:cs typeface="Arial" panose="020B0604020202020204" pitchFamily="34" charset="0"/>
              </a:rPr>
              <a:t>nike</a:t>
            </a:r>
            <a:r>
              <a:rPr lang="tr-TR" sz="3000" b="1" dirty="0">
                <a:cs typeface="Arial" panose="020B0604020202020204" pitchFamily="34" charset="0"/>
              </a:rPr>
              <a:t> </a:t>
            </a:r>
            <a:r>
              <a:rPr lang="en-GB" sz="3000" b="1" dirty="0">
                <a:cs typeface="Arial" panose="020B0604020202020204" pitchFamily="34" charset="0"/>
              </a:rPr>
              <a:t>Data </a:t>
            </a:r>
            <a:r>
              <a:rPr lang="en-GB" sz="3000" b="1" dirty="0" err="1">
                <a:cs typeface="Arial" panose="020B0604020202020204" pitchFamily="34" charset="0"/>
              </a:rPr>
              <a:t>Anali</a:t>
            </a:r>
            <a:r>
              <a:rPr lang="tr-TR" sz="3000" b="1" dirty="0">
                <a:cs typeface="Arial" panose="020B0604020202020204" pitchFamily="34" charset="0"/>
              </a:rPr>
              <a:t>z</a:t>
            </a:r>
            <a:br>
              <a:rPr lang="tr-TR" sz="3000" b="1" dirty="0">
                <a:cs typeface="Arial" panose="020B0604020202020204" pitchFamily="34" charset="0"/>
              </a:rPr>
            </a:br>
            <a:r>
              <a:rPr lang="tr-TR" sz="3000" b="1" dirty="0">
                <a:cs typeface="Arial" panose="020B0604020202020204" pitchFamily="34" charset="0"/>
              </a:rPr>
              <a:t>					     </a:t>
            </a:r>
            <a:br>
              <a:rPr lang="tr-TR" sz="3000" b="1" dirty="0">
                <a:cs typeface="Arial" panose="020B0604020202020204" pitchFamily="34" charset="0"/>
              </a:rPr>
            </a:br>
            <a:r>
              <a:rPr lang="tr-TR" sz="3000" b="1" dirty="0">
                <a:cs typeface="Arial" panose="020B0604020202020204" pitchFamily="34" charset="0"/>
              </a:rPr>
              <a:t>					     &amp;</a:t>
            </a:r>
          </a:p>
          <a:p>
            <a:pPr marL="0" indent="0">
              <a:buNone/>
            </a:pPr>
            <a:r>
              <a:rPr lang="tr-TR" sz="4000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   		</a:t>
            </a:r>
            <a:r>
              <a:rPr lang="tr-TR" sz="3000" b="1" dirty="0" err="1">
                <a:cs typeface="Arial" panose="020B0604020202020204" pitchFamily="34" charset="0"/>
              </a:rPr>
              <a:t>Restaurant</a:t>
            </a:r>
            <a:r>
              <a:rPr lang="tr-TR" sz="3000" b="1" dirty="0">
                <a:cs typeface="Arial" panose="020B0604020202020204" pitchFamily="34" charset="0"/>
              </a:rPr>
              <a:t> </a:t>
            </a:r>
            <a:r>
              <a:rPr lang="en-GB" sz="3000" b="1" dirty="0">
                <a:cs typeface="Arial" panose="020B0604020202020204" pitchFamily="34" charset="0"/>
              </a:rPr>
              <a:t>Data </a:t>
            </a:r>
            <a:r>
              <a:rPr lang="en-GB" sz="3000" b="1" dirty="0" err="1">
                <a:cs typeface="Arial" panose="020B0604020202020204" pitchFamily="34" charset="0"/>
              </a:rPr>
              <a:t>Anali</a:t>
            </a:r>
            <a:r>
              <a:rPr lang="tr-TR" sz="3000" b="1" dirty="0">
                <a:cs typeface="Arial" panose="020B0604020202020204" pitchFamily="34" charset="0"/>
              </a:rPr>
              <a:t>z</a:t>
            </a:r>
          </a:p>
          <a:p>
            <a:pPr marL="0" indent="0">
              <a:buNone/>
            </a:pPr>
            <a:r>
              <a:rPr lang="tr-TR" sz="4000" b="1" dirty="0">
                <a:latin typeface="Arial" panose="020B0604020202020204" pitchFamily="34" charset="0"/>
                <a:cs typeface="Arial" panose="020B0604020202020204" pitchFamily="34" charset="0"/>
              </a:rPr>
              <a:t>							    </a:t>
            </a:r>
          </a:p>
          <a:p>
            <a:pPr marL="0" indent="0">
              <a:buNone/>
            </a:pPr>
            <a:r>
              <a:rPr lang="tr-TR" sz="4000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		</a:t>
            </a:r>
          </a:p>
          <a:p>
            <a:pPr marL="0" indent="0">
              <a:buNone/>
            </a:pPr>
            <a:r>
              <a:rPr lang="tr-TR" sz="4000" b="1" dirty="0">
                <a:latin typeface="Arial" panose="020B0604020202020204" pitchFamily="34" charset="0"/>
                <a:cs typeface="Arial" panose="020B0604020202020204" pitchFamily="34" charset="0"/>
              </a:rPr>
              <a:t>			</a:t>
            </a:r>
          </a:p>
          <a:p>
            <a:pPr marL="0" indent="0">
              <a:buNone/>
            </a:pPr>
            <a:r>
              <a:rPr lang="tr-TR" sz="3600" b="1" dirty="0">
                <a:cs typeface="Arial" panose="020B0604020202020204" pitchFamily="34" charset="0"/>
              </a:rPr>
              <a:t>			                Sinan Derya</a:t>
            </a:r>
            <a:endParaRPr lang="en-GB" sz="3600" b="1" dirty="0"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52F4D8-373B-4DBA-83BC-19FED0145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3464654" cy="4216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E8175C-860B-490D-AC77-9ECD235EA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148" y="1825624"/>
            <a:ext cx="3464654" cy="419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567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AAB11-F95B-4C67-A48B-386692A6D1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7043" y="565150"/>
            <a:ext cx="9144000" cy="1035050"/>
          </a:xfrm>
        </p:spPr>
        <p:txBody>
          <a:bodyPr>
            <a:normAutofit fontScale="90000"/>
          </a:bodyPr>
          <a:lstStyle/>
          <a:p>
            <a:br>
              <a:rPr lang="tr-TR" b="1" dirty="0"/>
            </a:br>
            <a:r>
              <a:rPr lang="en-GB" sz="4900" b="1" dirty="0">
                <a:latin typeface="Arial" panose="020B0604020202020204" pitchFamily="34" charset="0"/>
                <a:cs typeface="Arial" panose="020B0604020202020204" pitchFamily="34" charset="0"/>
              </a:rPr>
              <a:t>MTA Tur</a:t>
            </a:r>
            <a:r>
              <a:rPr lang="tr-TR" sz="4900" b="1" dirty="0" err="1">
                <a:latin typeface="Arial" panose="020B0604020202020204" pitchFamily="34" charset="0"/>
                <a:cs typeface="Arial" panose="020B0604020202020204" pitchFamily="34" charset="0"/>
              </a:rPr>
              <a:t>nike</a:t>
            </a:r>
            <a:r>
              <a:rPr lang="tr-TR" sz="4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4900" b="1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GB" sz="4900" b="1" dirty="0" err="1">
                <a:latin typeface="Arial" panose="020B0604020202020204" pitchFamily="34" charset="0"/>
                <a:cs typeface="Arial" panose="020B0604020202020204" pitchFamily="34" charset="0"/>
              </a:rPr>
              <a:t>Anali</a:t>
            </a:r>
            <a:r>
              <a:rPr lang="tr-TR" sz="4900" b="1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endParaRPr lang="en-GB" sz="4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D19345-F840-4178-9EE7-33BA73AA92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3583" y="2290438"/>
            <a:ext cx="3069554" cy="3453414"/>
          </a:xfrm>
        </p:spPr>
        <p:txBody>
          <a:bodyPr>
            <a:noAutofit/>
          </a:bodyPr>
          <a:lstStyle/>
          <a:p>
            <a:pPr algn="l"/>
            <a:r>
              <a:rPr lang="tr-TR" b="1" dirty="0">
                <a:cs typeface="Arial" panose="020B0604020202020204" pitchFamily="34" charset="0"/>
              </a:rPr>
              <a:t>Amaç : </a:t>
            </a:r>
          </a:p>
          <a:p>
            <a:pPr algn="l"/>
            <a:r>
              <a:rPr lang="tr-TR" sz="2200" dirty="0" err="1">
                <a:cs typeface="Arial" panose="020B0604020202020204" pitchFamily="34" charset="0"/>
              </a:rPr>
              <a:t>Newyork</a:t>
            </a:r>
            <a:r>
              <a:rPr lang="tr-TR" sz="2200" dirty="0">
                <a:cs typeface="Arial" panose="020B0604020202020204" pitchFamily="34" charset="0"/>
              </a:rPr>
              <a:t> bölgesinde Türk döner </a:t>
            </a:r>
            <a:r>
              <a:rPr lang="tr-TR" sz="2200" dirty="0" err="1">
                <a:cs typeface="Arial" panose="020B0604020202020204" pitchFamily="34" charset="0"/>
              </a:rPr>
              <a:t>restaurantı</a:t>
            </a:r>
            <a:r>
              <a:rPr lang="tr-TR" sz="2200" dirty="0">
                <a:cs typeface="Arial" panose="020B0604020202020204" pitchFamily="34" charset="0"/>
              </a:rPr>
              <a:t> açmak,</a:t>
            </a:r>
          </a:p>
          <a:p>
            <a:pPr algn="l"/>
            <a:endParaRPr lang="tr-TR" sz="2200" b="1" dirty="0">
              <a:cs typeface="Arial" panose="020B0604020202020204" pitchFamily="34" charset="0"/>
            </a:endParaRPr>
          </a:p>
          <a:p>
            <a:pPr algn="l"/>
            <a:r>
              <a:rPr lang="tr-TR" b="1" dirty="0">
                <a:cs typeface="Arial" panose="020B0604020202020204" pitchFamily="34" charset="0"/>
              </a:rPr>
              <a:t>Çözüm :</a:t>
            </a:r>
          </a:p>
          <a:p>
            <a:pPr algn="l"/>
            <a:r>
              <a:rPr lang="tr-TR" sz="2200" dirty="0">
                <a:cs typeface="Arial" panose="020B0604020202020204" pitchFamily="34" charset="0"/>
              </a:rPr>
              <a:t>MTA metro ve </a:t>
            </a:r>
            <a:r>
              <a:rPr lang="tr-TR" sz="2200" dirty="0" err="1">
                <a:cs typeface="Arial" panose="020B0604020202020204" pitchFamily="34" charset="0"/>
              </a:rPr>
              <a:t>Newyork</a:t>
            </a:r>
            <a:r>
              <a:rPr lang="tr-TR" sz="2200" dirty="0">
                <a:cs typeface="Arial" panose="020B0604020202020204" pitchFamily="34" charset="0"/>
              </a:rPr>
              <a:t> </a:t>
            </a:r>
            <a:r>
              <a:rPr lang="tr-TR" sz="2200" dirty="0" err="1">
                <a:cs typeface="Arial" panose="020B0604020202020204" pitchFamily="34" charset="0"/>
              </a:rPr>
              <a:t>Restaurant</a:t>
            </a:r>
            <a:r>
              <a:rPr lang="tr-TR" sz="2200" dirty="0">
                <a:cs typeface="Arial" panose="020B0604020202020204" pitchFamily="34" charset="0"/>
              </a:rPr>
              <a:t> verileri ile data analizi yaparak öneride bulunmak.</a:t>
            </a:r>
            <a:endParaRPr lang="en-GB" sz="2200" dirty="0">
              <a:cs typeface="Arial" panose="020B060402020202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A28BA04-E8AD-4D95-801D-3259C598E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5467" y="2290438"/>
            <a:ext cx="3589364" cy="34534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65FE86-5E2B-4880-B33D-6187DDD582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51" y="2290439"/>
            <a:ext cx="3589364" cy="345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737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FA583-8CAE-47CC-A8FA-ADF70505B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İş Akış Süreci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A901F-7F82-405D-AD69-6FFFEEFFB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208" y="1773120"/>
            <a:ext cx="10927800" cy="45477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87F56A9-72CB-49E6-BFD5-64283520A7E6}"/>
              </a:ext>
            </a:extLst>
          </p:cNvPr>
          <p:cNvSpPr/>
          <p:nvPr/>
        </p:nvSpPr>
        <p:spPr>
          <a:xfrm>
            <a:off x="9279172" y="2562915"/>
            <a:ext cx="1606772" cy="170406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 </a:t>
            </a:r>
            <a:r>
              <a:rPr lang="tr-TR" sz="1600" dirty="0"/>
              <a:t>Açılacak olan</a:t>
            </a:r>
            <a:r>
              <a:rPr lang="en-GB" sz="1600" dirty="0"/>
              <a:t> </a:t>
            </a:r>
            <a:r>
              <a:rPr lang="tr-TR" sz="1600" dirty="0"/>
              <a:t>dükkan</a:t>
            </a:r>
            <a:r>
              <a:rPr lang="en-GB" sz="1600" dirty="0"/>
              <a:t> </a:t>
            </a:r>
            <a:r>
              <a:rPr lang="en-GB" sz="1600" dirty="0" err="1"/>
              <a:t>için</a:t>
            </a:r>
            <a:r>
              <a:rPr lang="en-GB" sz="1600" dirty="0"/>
              <a:t> </a:t>
            </a:r>
            <a:r>
              <a:rPr lang="en-GB" sz="1600" dirty="0" err="1"/>
              <a:t>en</a:t>
            </a:r>
            <a:r>
              <a:rPr lang="en-GB" sz="1600" dirty="0"/>
              <a:t> </a:t>
            </a:r>
            <a:r>
              <a:rPr lang="en-GB" sz="1600" dirty="0" err="1"/>
              <a:t>iyi</a:t>
            </a:r>
            <a:r>
              <a:rPr lang="en-GB" sz="1600" dirty="0"/>
              <a:t> </a:t>
            </a:r>
            <a:r>
              <a:rPr lang="en-GB" sz="1600" dirty="0" err="1"/>
              <a:t>yer</a:t>
            </a:r>
            <a:r>
              <a:rPr lang="tr-TR" sz="1600" dirty="0"/>
              <a:t> tahmini yapmak</a:t>
            </a:r>
            <a:endParaRPr lang="en-GB" sz="16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56F8A05-2EA5-4D88-8A51-651C959E3DAC}"/>
              </a:ext>
            </a:extLst>
          </p:cNvPr>
          <p:cNvSpPr txBox="1">
            <a:spLocks/>
          </p:cNvSpPr>
          <p:nvPr/>
        </p:nvSpPr>
        <p:spPr>
          <a:xfrm>
            <a:off x="2781104" y="1793763"/>
            <a:ext cx="5909518" cy="4547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84E419D-B2CC-4FDB-A4F8-9ED0ECE7F04F}"/>
              </a:ext>
            </a:extLst>
          </p:cNvPr>
          <p:cNvSpPr/>
          <p:nvPr/>
        </p:nvSpPr>
        <p:spPr>
          <a:xfrm>
            <a:off x="320208" y="2629576"/>
            <a:ext cx="1771012" cy="1634670"/>
          </a:xfrm>
          <a:prstGeom prst="roundRect">
            <a:avLst>
              <a:gd name="adj" fmla="val 1595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MTA Metro verilerini kullanarak, en yoğun çıkış  istasyonlarını tespit etmek</a:t>
            </a:r>
            <a:endParaRPr lang="en-GB" sz="16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B74EE55-4F5F-4DF0-8B95-4218D226F82F}"/>
              </a:ext>
            </a:extLst>
          </p:cNvPr>
          <p:cNvSpPr/>
          <p:nvPr/>
        </p:nvSpPr>
        <p:spPr>
          <a:xfrm>
            <a:off x="3533062" y="2486495"/>
            <a:ext cx="1710940" cy="1809706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 err="1"/>
              <a:t>Newyork</a:t>
            </a:r>
            <a:r>
              <a:rPr lang="tr-TR" sz="1600" dirty="0"/>
              <a:t> bölgesindeki Türk </a:t>
            </a:r>
            <a:r>
              <a:rPr lang="tr-TR" sz="1600" dirty="0" err="1"/>
              <a:t>restaurant</a:t>
            </a:r>
            <a:r>
              <a:rPr lang="tr-TR" sz="1600" dirty="0"/>
              <a:t> bilgilerini analiz etmek</a:t>
            </a:r>
            <a:endParaRPr lang="tr-TR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E8DF579-EE1B-4E14-AE6E-A21F049D09F3}"/>
              </a:ext>
            </a:extLst>
          </p:cNvPr>
          <p:cNvSpPr/>
          <p:nvPr/>
        </p:nvSpPr>
        <p:spPr>
          <a:xfrm>
            <a:off x="6473348" y="2515718"/>
            <a:ext cx="1727782" cy="1751260"/>
          </a:xfrm>
          <a:prstGeom prst="roundRect">
            <a:avLst>
              <a:gd name="adj" fmla="val 16667"/>
            </a:avLst>
          </a:prstGeom>
          <a:solidFill>
            <a:srgbClr val="B08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/>
              <a:t>Türk </a:t>
            </a:r>
            <a:r>
              <a:rPr lang="tr-TR" sz="1600" dirty="0" err="1"/>
              <a:t>restaurantlarının</a:t>
            </a:r>
            <a:r>
              <a:rPr lang="tr-TR" sz="1600" dirty="0"/>
              <a:t> az olduğu ve yaya trafiğinin yoğun olduğu yerleri tespit etmek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B249EB6D-9E51-4ED5-ABF3-96DAEED07F29}"/>
              </a:ext>
            </a:extLst>
          </p:cNvPr>
          <p:cNvSpPr/>
          <p:nvPr/>
        </p:nvSpPr>
        <p:spPr>
          <a:xfrm>
            <a:off x="2529025" y="3259894"/>
            <a:ext cx="732106" cy="554606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BCA30AE4-EE1C-4675-917F-522315BAF226}"/>
              </a:ext>
            </a:extLst>
          </p:cNvPr>
          <p:cNvSpPr/>
          <p:nvPr/>
        </p:nvSpPr>
        <p:spPr>
          <a:xfrm>
            <a:off x="5528413" y="3259894"/>
            <a:ext cx="732106" cy="554606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F98CB5AC-73D8-4790-90A0-4111A3837F9A}"/>
              </a:ext>
            </a:extLst>
          </p:cNvPr>
          <p:cNvSpPr/>
          <p:nvPr/>
        </p:nvSpPr>
        <p:spPr>
          <a:xfrm>
            <a:off x="8433348" y="3254901"/>
            <a:ext cx="732106" cy="554606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6399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3FA1D-FFB1-48DF-AF18-E8FFD4A4B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En yoğun İstasyonlar ve bölgesi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300B13-0441-4D40-A5A6-5149442F8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91129"/>
            <a:ext cx="5513056" cy="33662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283B16-2249-42C6-8BF5-D34DA777B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406" y="2191129"/>
            <a:ext cx="4433310" cy="3112209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C74230D2-B993-4859-9A10-3AF2E916C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129"/>
            <a:ext cx="10515600" cy="3985834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84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C11D3-5C9D-4535-B850-69F2604A1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987" y="100514"/>
            <a:ext cx="10515600" cy="955929"/>
          </a:xfrm>
        </p:spPr>
        <p:txBody>
          <a:bodyPr/>
          <a:lstStyle/>
          <a:p>
            <a:pPr algn="ctr"/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En yoğun İstasyonlar ve bölgesi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6869B5-D36C-498A-9B30-98429B852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70" y="3773010"/>
            <a:ext cx="5513056" cy="292225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4060D0-F717-40EE-9B33-AC552B366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70" y="886392"/>
            <a:ext cx="5180344" cy="29222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9FFE3D-EEDC-4E80-856E-E0DCB3218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944" y="922031"/>
            <a:ext cx="5357686" cy="28509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8AE435-D3FC-4D11-BDA8-8290C555F3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73010"/>
            <a:ext cx="5881092" cy="288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36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37828-FB57-42BF-948F-5E93BB06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Türk </a:t>
            </a:r>
            <a:r>
              <a:rPr lang="tr-TR" b="1" dirty="0" err="1">
                <a:latin typeface="Arial" panose="020B0604020202020204" pitchFamily="34" charset="0"/>
                <a:cs typeface="Arial" panose="020B0604020202020204" pitchFamily="34" charset="0"/>
              </a:rPr>
              <a:t>Restaurant’ların</a:t>
            </a:r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 bölgeleri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DE75C-02AB-4FD6-AD66-E35CBC71C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045609-84D6-4728-B531-6196AC789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49119"/>
            <a:ext cx="10515600" cy="432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2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76494-9C4C-4299-B166-529D04E80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Sonuç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4E7E0-297C-48DB-A736-6A6A79E8A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Türk </a:t>
            </a:r>
            <a:r>
              <a:rPr lang="tr-TR" dirty="0" err="1"/>
              <a:t>Restaurantların</a:t>
            </a:r>
            <a:r>
              <a:rPr lang="tr-TR" dirty="0"/>
              <a:t> ile en yoğun MTA istasyonların dağılımı aynı bölgeler ( Manhattan, </a:t>
            </a:r>
            <a:r>
              <a:rPr lang="tr-TR" dirty="0" err="1"/>
              <a:t>Queens</a:t>
            </a:r>
            <a:r>
              <a:rPr lang="tr-TR" dirty="0"/>
              <a:t>, </a:t>
            </a:r>
            <a:r>
              <a:rPr lang="tr-TR" dirty="0" err="1"/>
              <a:t>Brooklyn</a:t>
            </a:r>
            <a:r>
              <a:rPr lang="tr-TR" dirty="0"/>
              <a:t> )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8A1EA9-F7F1-4701-B4D9-2E34CE7A8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718" y="3241698"/>
            <a:ext cx="4762500" cy="3111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09A02D-9DC9-4E84-B58A-D49A1E679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77" y="3240989"/>
            <a:ext cx="4433310" cy="311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324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EE008-CA02-477D-BF15-80B3DE83E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Önermeler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F1739-30D1-47A4-9038-AB4CDECEC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tr-TR" dirty="0" err="1"/>
              <a:t>Newyork’ta</a:t>
            </a:r>
            <a:r>
              <a:rPr lang="tr-TR" dirty="0"/>
              <a:t> yaşayan Türk ve Asyalı  insan dağılımını ve bölgesel gayrimenkul fiyat değerlerini de bilmek gerekiyor.</a:t>
            </a:r>
          </a:p>
          <a:p>
            <a:r>
              <a:rPr lang="tr-TR" dirty="0"/>
              <a:t>Konu ile ilgili en az 1 yıllık data ile analiz yapmak gerekiyor.</a:t>
            </a:r>
          </a:p>
          <a:p>
            <a:r>
              <a:rPr lang="tr-TR" dirty="0"/>
              <a:t>Türk </a:t>
            </a:r>
            <a:r>
              <a:rPr lang="tr-TR" dirty="0" err="1"/>
              <a:t>restaurantlarını</a:t>
            </a:r>
            <a:r>
              <a:rPr lang="tr-TR" dirty="0"/>
              <a:t> ve yoğun istasyonları </a:t>
            </a:r>
            <a:r>
              <a:rPr lang="tr-TR" dirty="0" err="1"/>
              <a:t>Newyork</a:t>
            </a:r>
            <a:r>
              <a:rPr lang="tr-TR" dirty="0"/>
              <a:t> şehir haritası üzerinde gösterilmesi daha uygun olacaktır.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4677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</TotalTime>
  <Words>218</Words>
  <Application>Microsoft Office PowerPoint</Application>
  <PresentationFormat>Widescreen</PresentationFormat>
  <Paragraphs>29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 Newyork Dönercisi</vt:lpstr>
      <vt:lpstr> MTA Turnike Data Analiz</vt:lpstr>
      <vt:lpstr>İş Akış Süreci</vt:lpstr>
      <vt:lpstr>En yoğun İstasyonlar ve bölgesi</vt:lpstr>
      <vt:lpstr>En yoğun İstasyonlar ve bölgesi</vt:lpstr>
      <vt:lpstr>Türk Restaurant’ların bölgeleri</vt:lpstr>
      <vt:lpstr>Sonuç </vt:lpstr>
      <vt:lpstr>Önermeler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MTA DATA</dc:title>
  <dc:creator>SİNAN DERYA</dc:creator>
  <cp:lastModifiedBy>SİNAN DERYA</cp:lastModifiedBy>
  <cp:revision>110</cp:revision>
  <dcterms:created xsi:type="dcterms:W3CDTF">2020-06-04T19:16:21Z</dcterms:created>
  <dcterms:modified xsi:type="dcterms:W3CDTF">2020-06-15T19:28:25Z</dcterms:modified>
</cp:coreProperties>
</file>